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256" r:id="rId2"/>
    <p:sldId id="257" r:id="rId3"/>
    <p:sldId id="258" r:id="rId4"/>
    <p:sldId id="259" r:id="rId5"/>
    <p:sldId id="260" r:id="rId6"/>
    <p:sldId id="261" r:id="rId7"/>
    <p:sldId id="262" r:id="rId8"/>
    <p:sldId id="264" r:id="rId9"/>
    <p:sldId id="263" r:id="rId10"/>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7" name="6 Triángulo isósceles"/>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7 Título"/>
          <p:cNvSpPr>
            <a:spLocks noGrp="1"/>
          </p:cNvSpPr>
          <p:nvPr>
            <p:ph type="ctrTitle"/>
          </p:nvPr>
        </p:nvSpPr>
        <p:spPr>
          <a:xfrm>
            <a:off x="540544" y="776288"/>
            <a:ext cx="8062912" cy="1470025"/>
          </a:xfrm>
        </p:spPr>
        <p:txBody>
          <a:bodyPr anchor="b">
            <a:normAutofit/>
          </a:bodyPr>
          <a:lstStyle>
            <a:lvl1pPr algn="r">
              <a:defRPr sz="4400"/>
            </a:lvl1pPr>
          </a:lstStyle>
          <a:p>
            <a:r>
              <a:rPr kumimoji="0" lang="es-ES" smtClean="0"/>
              <a:t>Haga clic para modificar el estilo de título del patrón</a:t>
            </a:r>
            <a:endParaRPr kumimoji="0" lang="en-US"/>
          </a:p>
        </p:txBody>
      </p:sp>
      <p:sp>
        <p:nvSpPr>
          <p:cNvPr id="9" name="8 Subtítulo"/>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s-ES" smtClean="0"/>
              <a:t>Haga clic para modificar el estilo de subtítulo del patrón</a:t>
            </a:r>
            <a:endParaRPr kumimoji="0" lang="en-US"/>
          </a:p>
        </p:txBody>
      </p:sp>
      <p:sp>
        <p:nvSpPr>
          <p:cNvPr id="28" name="27 Marcador de fecha"/>
          <p:cNvSpPr>
            <a:spLocks noGrp="1"/>
          </p:cNvSpPr>
          <p:nvPr>
            <p:ph type="dt" sz="half" idx="10"/>
          </p:nvPr>
        </p:nvSpPr>
        <p:spPr>
          <a:xfrm>
            <a:off x="1371600" y="6012656"/>
            <a:ext cx="5791200" cy="365125"/>
          </a:xfrm>
        </p:spPr>
        <p:txBody>
          <a:bodyPr tIns="0" bIns="0" anchor="t"/>
          <a:lstStyle>
            <a:lvl1pPr algn="r">
              <a:defRPr sz="1000"/>
            </a:lvl1pPr>
          </a:lstStyle>
          <a:p>
            <a:fld id="{C59C1A90-5AFA-4C48-82FD-827662D7761B}" type="datetimeFigureOut">
              <a:rPr lang="es-ES" smtClean="0"/>
              <a:t>22/09/2020</a:t>
            </a:fld>
            <a:endParaRPr lang="es-ES"/>
          </a:p>
        </p:txBody>
      </p:sp>
      <p:sp>
        <p:nvSpPr>
          <p:cNvPr id="17" name="16 Marcador de pie de página"/>
          <p:cNvSpPr>
            <a:spLocks noGrp="1"/>
          </p:cNvSpPr>
          <p:nvPr>
            <p:ph type="ftr" sz="quarter" idx="11"/>
          </p:nvPr>
        </p:nvSpPr>
        <p:spPr>
          <a:xfrm>
            <a:off x="1371600" y="5650704"/>
            <a:ext cx="5791200" cy="365125"/>
          </a:xfrm>
        </p:spPr>
        <p:txBody>
          <a:bodyPr tIns="0" bIns="0" anchor="b"/>
          <a:lstStyle>
            <a:lvl1pPr algn="r">
              <a:defRPr sz="1100"/>
            </a:lvl1pPr>
          </a:lstStyle>
          <a:p>
            <a:endParaRPr lang="es-ES"/>
          </a:p>
        </p:txBody>
      </p:sp>
      <p:sp>
        <p:nvSpPr>
          <p:cNvPr id="29" name="28 Marcador de número de diapositiva"/>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13E8755C-BA90-4AD4-B883-BF018E4B4F75}" type="slidenum">
              <a:rPr lang="es-ES" smtClean="0"/>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9C1A90-5AFA-4C48-82FD-827662D7761B}"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E8755C-BA90-4AD4-B883-BF018E4B4F75}"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781800" y="381000"/>
            <a:ext cx="1905000" cy="5486400"/>
          </a:xfrm>
        </p:spPr>
        <p:txBody>
          <a:bodyPr vert="eaVer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381000"/>
            <a:ext cx="6248400" cy="5486400"/>
          </a:xfrm>
        </p:spPr>
        <p:txBody>
          <a:bodyPr vert="eaVer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p>
            <a:fld id="{C59C1A90-5AFA-4C48-82FD-827662D7761B}" type="datetimeFigureOut">
              <a:rPr lang="es-ES" smtClean="0"/>
              <a:t>22/09/2020</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3E8755C-BA90-4AD4-B883-BF018E4B4F75}"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67494"/>
            <a:ext cx="8229600" cy="1399032"/>
          </a:xfrm>
        </p:spPr>
        <p:txBody>
          <a:bodyPr/>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a:xfrm>
            <a:off x="457200" y="1882808"/>
            <a:ext cx="8229600" cy="4572000"/>
          </a:xfrm>
        </p:spPr>
        <p:txBody>
          <a:body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791456" y="6480048"/>
            <a:ext cx="2133600" cy="301752"/>
          </a:xfrm>
        </p:spPr>
        <p:txBody>
          <a:bodyPr/>
          <a:lstStyle/>
          <a:p>
            <a:fld id="{C59C1A90-5AFA-4C48-82FD-827662D7761B}" type="datetimeFigureOut">
              <a:rPr lang="es-ES" smtClean="0"/>
              <a:t>22/09/2020</a:t>
            </a:fld>
            <a:endParaRPr lang="es-ES"/>
          </a:p>
        </p:txBody>
      </p:sp>
      <p:sp>
        <p:nvSpPr>
          <p:cNvPr id="5" name="4 Marcador de pie de página"/>
          <p:cNvSpPr>
            <a:spLocks noGrp="1"/>
          </p:cNvSpPr>
          <p:nvPr>
            <p:ph type="ftr" sz="quarter" idx="11"/>
          </p:nvPr>
        </p:nvSpPr>
        <p:spPr>
          <a:xfrm>
            <a:off x="457200" y="6480969"/>
            <a:ext cx="4260056" cy="300831"/>
          </a:xfrm>
        </p:spPr>
        <p:txBody>
          <a:bodyPr/>
          <a:lstStyle/>
          <a:p>
            <a:endParaRPr lang="es-ES"/>
          </a:p>
        </p:txBody>
      </p:sp>
      <p:sp>
        <p:nvSpPr>
          <p:cNvPr id="6" name="5 Marcador de número de diapositiva"/>
          <p:cNvSpPr>
            <a:spLocks noGrp="1"/>
          </p:cNvSpPr>
          <p:nvPr>
            <p:ph type="sldNum" sz="quarter" idx="12"/>
          </p:nvPr>
        </p:nvSpPr>
        <p:spPr/>
        <p:txBody>
          <a:bodyPr/>
          <a:lstStyle/>
          <a:p>
            <a:fld id="{13E8755C-BA90-4AD4-B883-BF018E4B4F75}" type="slidenum">
              <a:rPr lang="es-ES" smtClean="0"/>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Ref idx="1002">
        <a:schemeClr val="bg1"/>
      </p:bgRef>
    </p:bg>
    <p:spTree>
      <p:nvGrpSpPr>
        <p:cNvPr id="1" name=""/>
        <p:cNvGrpSpPr/>
        <p:nvPr/>
      </p:nvGrpSpPr>
      <p:grpSpPr>
        <a:xfrm>
          <a:off x="0" y="0"/>
          <a:ext cx="0" cy="0"/>
          <a:chOff x="0" y="0"/>
          <a:chExt cx="0" cy="0"/>
        </a:xfrm>
      </p:grpSpPr>
      <p:sp>
        <p:nvSpPr>
          <p:cNvPr id="9" name="8 Triángulo rectángulo"/>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7 Triángulo isósceles"/>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3 Marcador de fecha"/>
          <p:cNvSpPr>
            <a:spLocks noGrp="1"/>
          </p:cNvSpPr>
          <p:nvPr>
            <p:ph type="dt" sz="half" idx="10"/>
          </p:nvPr>
        </p:nvSpPr>
        <p:spPr>
          <a:xfrm>
            <a:off x="6955632" y="6477000"/>
            <a:ext cx="2133600" cy="304800"/>
          </a:xfrm>
        </p:spPr>
        <p:txBody>
          <a:bodyPr/>
          <a:lstStyle/>
          <a:p>
            <a:fld id="{C59C1A90-5AFA-4C48-82FD-827662D7761B}" type="datetimeFigureOut">
              <a:rPr lang="es-ES" smtClean="0"/>
              <a:t>22/09/2020</a:t>
            </a:fld>
            <a:endParaRPr lang="es-ES"/>
          </a:p>
        </p:txBody>
      </p:sp>
      <p:sp>
        <p:nvSpPr>
          <p:cNvPr id="5" name="4 Marcador de pie de página"/>
          <p:cNvSpPr>
            <a:spLocks noGrp="1"/>
          </p:cNvSpPr>
          <p:nvPr>
            <p:ph type="ftr" sz="quarter" idx="11"/>
          </p:nvPr>
        </p:nvSpPr>
        <p:spPr>
          <a:xfrm>
            <a:off x="2619376" y="6480969"/>
            <a:ext cx="4260056" cy="300831"/>
          </a:xfrm>
        </p:spPr>
        <p:txBody>
          <a:bodyPr/>
          <a:lstStyle/>
          <a:p>
            <a:endParaRPr lang="es-ES"/>
          </a:p>
        </p:txBody>
      </p:sp>
      <p:sp>
        <p:nvSpPr>
          <p:cNvPr id="6" name="5 Marcador de número de diapositiva"/>
          <p:cNvSpPr>
            <a:spLocks noGrp="1"/>
          </p:cNvSpPr>
          <p:nvPr>
            <p:ph type="sldNum" sz="quarter" idx="12"/>
          </p:nvPr>
        </p:nvSpPr>
        <p:spPr>
          <a:xfrm>
            <a:off x="8451056" y="809624"/>
            <a:ext cx="502920" cy="300831"/>
          </a:xfrm>
        </p:spPr>
        <p:txBody>
          <a:bodyPr/>
          <a:lstStyle/>
          <a:p>
            <a:fld id="{13E8755C-BA90-4AD4-B883-BF018E4B4F75}" type="slidenum">
              <a:rPr lang="es-ES" smtClean="0"/>
              <a:t>‹Nº›</a:t>
            </a:fld>
            <a:endParaRPr lang="es-ES"/>
          </a:p>
        </p:txBody>
      </p:sp>
      <p:cxnSp>
        <p:nvCxnSpPr>
          <p:cNvPr id="11" name="10 Conector recto"/>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9 Conector recto"/>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1 Título"/>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s-ES" smtClean="0"/>
              <a:t>Haga clic para modificar el estilo de texto del patrón</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marL="0" algn="l">
              <a:defRPr/>
            </a:lvl1pPr>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4791456" y="6480969"/>
            <a:ext cx="2133600" cy="301752"/>
          </a:xfrm>
        </p:spPr>
        <p:txBody>
          <a:bodyPr/>
          <a:lstStyle/>
          <a:p>
            <a:fld id="{C59C1A90-5AFA-4C48-82FD-827662D7761B}" type="datetimeFigureOut">
              <a:rPr lang="es-ES" smtClean="0"/>
              <a:t>22/09/2020</a:t>
            </a:fld>
            <a:endParaRPr lang="es-ES"/>
          </a:p>
        </p:txBody>
      </p:sp>
      <p:sp>
        <p:nvSpPr>
          <p:cNvPr id="6" name="5 Marcador de pie de página"/>
          <p:cNvSpPr>
            <a:spLocks noGrp="1"/>
          </p:cNvSpPr>
          <p:nvPr>
            <p:ph type="ftr" sz="quarter" idx="11"/>
          </p:nvPr>
        </p:nvSpPr>
        <p:spPr>
          <a:xfrm>
            <a:off x="457200" y="6480969"/>
            <a:ext cx="4260056" cy="301752"/>
          </a:xfrm>
        </p:spPr>
        <p:txBody>
          <a:bodyPr/>
          <a:lstStyle/>
          <a:p>
            <a:endParaRPr lang="es-ES"/>
          </a:p>
        </p:txBody>
      </p:sp>
      <p:sp>
        <p:nvSpPr>
          <p:cNvPr id="7" name="6 Marcador de número de diapositiva"/>
          <p:cNvSpPr>
            <a:spLocks noGrp="1"/>
          </p:cNvSpPr>
          <p:nvPr>
            <p:ph type="sldNum" sz="quarter" idx="12"/>
          </p:nvPr>
        </p:nvSpPr>
        <p:spPr>
          <a:xfrm>
            <a:off x="7589520" y="6480969"/>
            <a:ext cx="502920" cy="301752"/>
          </a:xfrm>
        </p:spPr>
        <p:txBody>
          <a:bodyPr/>
          <a:lstStyle/>
          <a:p>
            <a:fld id="{13E8755C-BA90-4AD4-B883-BF018E4B4F75}"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ación">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a:xfrm>
            <a:off x="4791456" y="6480969"/>
            <a:ext cx="2130552" cy="301752"/>
          </a:xfrm>
        </p:spPr>
        <p:txBody>
          <a:bodyPr/>
          <a:lstStyle/>
          <a:p>
            <a:fld id="{C59C1A90-5AFA-4C48-82FD-827662D7761B}" type="datetimeFigureOut">
              <a:rPr lang="es-ES" smtClean="0"/>
              <a:t>22/09/2020</a:t>
            </a:fld>
            <a:endParaRPr lang="es-ES"/>
          </a:p>
        </p:txBody>
      </p:sp>
      <p:sp>
        <p:nvSpPr>
          <p:cNvPr id="8" name="7 Marcador de pie de página"/>
          <p:cNvSpPr>
            <a:spLocks noGrp="1"/>
          </p:cNvSpPr>
          <p:nvPr>
            <p:ph type="ftr" sz="quarter" idx="11"/>
          </p:nvPr>
        </p:nvSpPr>
        <p:spPr>
          <a:xfrm>
            <a:off x="457200" y="6480969"/>
            <a:ext cx="4261104" cy="301752"/>
          </a:xfrm>
        </p:spPr>
        <p:txBody>
          <a:bodyPr/>
          <a:lstStyle/>
          <a:p>
            <a:endParaRPr lang="es-ES"/>
          </a:p>
        </p:txBody>
      </p:sp>
      <p:sp>
        <p:nvSpPr>
          <p:cNvPr id="9" name="8 Marcador de número de diapositiva"/>
          <p:cNvSpPr>
            <a:spLocks noGrp="1"/>
          </p:cNvSpPr>
          <p:nvPr>
            <p:ph type="sldNum" sz="quarter" idx="12"/>
          </p:nvPr>
        </p:nvSpPr>
        <p:spPr>
          <a:xfrm>
            <a:off x="7589520" y="6483096"/>
            <a:ext cx="502920" cy="301752"/>
          </a:xfrm>
        </p:spPr>
        <p:txBody>
          <a:bodyPr/>
          <a:lstStyle>
            <a:lvl1pPr algn="ctr">
              <a:defRPr/>
            </a:lvl1pPr>
          </a:lstStyle>
          <a:p>
            <a:fld id="{13E8755C-BA90-4AD4-B883-BF018E4B4F7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b="0"/>
            </a:lvl1pPr>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p>
            <a:fld id="{C59C1A90-5AFA-4C48-82FD-827662D7761B}" type="datetimeFigureOut">
              <a:rPr lang="es-ES" smtClean="0"/>
              <a:t>22/09/2020</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3E8755C-BA90-4AD4-B883-BF018E4B4F75}"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a:xfrm>
            <a:off x="4791456" y="6480969"/>
            <a:ext cx="2133600" cy="301752"/>
          </a:xfrm>
        </p:spPr>
        <p:txBody>
          <a:bodyPr/>
          <a:lstStyle/>
          <a:p>
            <a:fld id="{C59C1A90-5AFA-4C48-82FD-827662D7761B}" type="datetimeFigureOut">
              <a:rPr lang="es-ES" smtClean="0"/>
              <a:t>22/09/2020</a:t>
            </a:fld>
            <a:endParaRPr lang="es-ES"/>
          </a:p>
        </p:txBody>
      </p:sp>
      <p:sp>
        <p:nvSpPr>
          <p:cNvPr id="3" name="2 Marcador de pie de página"/>
          <p:cNvSpPr>
            <a:spLocks noGrp="1"/>
          </p:cNvSpPr>
          <p:nvPr>
            <p:ph type="ftr" sz="quarter" idx="11"/>
          </p:nvPr>
        </p:nvSpPr>
        <p:spPr>
          <a:xfrm>
            <a:off x="457200" y="6481890"/>
            <a:ext cx="4260056" cy="300831"/>
          </a:xfrm>
        </p:spPr>
        <p:txBody>
          <a:bodyPr/>
          <a:lstStyle/>
          <a:p>
            <a:endParaRPr lang="es-ES"/>
          </a:p>
        </p:txBody>
      </p:sp>
      <p:sp>
        <p:nvSpPr>
          <p:cNvPr id="4" name="3 Marcador de número de diapositiva"/>
          <p:cNvSpPr>
            <a:spLocks noGrp="1"/>
          </p:cNvSpPr>
          <p:nvPr>
            <p:ph type="sldNum" sz="quarter" idx="12"/>
          </p:nvPr>
        </p:nvSpPr>
        <p:spPr>
          <a:xfrm>
            <a:off x="7589520" y="6480969"/>
            <a:ext cx="502920" cy="301752"/>
          </a:xfrm>
        </p:spPr>
        <p:txBody>
          <a:bodyPr/>
          <a:lstStyle/>
          <a:p>
            <a:fld id="{13E8755C-BA90-4AD4-B883-BF018E4B4F75}"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bg>
      <p:bgRef idx="1002">
        <a:schemeClr val="bg2"/>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a:xfrm>
            <a:off x="6278976" y="6556248"/>
            <a:ext cx="2133600" cy="301752"/>
          </a:xfrm>
        </p:spPr>
        <p:txBody>
          <a:bodyPr/>
          <a:lstStyle>
            <a:lvl1pPr>
              <a:defRPr sz="900"/>
            </a:lvl1pPr>
          </a:lstStyle>
          <a:p>
            <a:fld id="{C59C1A90-5AFA-4C48-82FD-827662D7761B}" type="datetimeFigureOut">
              <a:rPr lang="es-ES" smtClean="0"/>
              <a:t>22/09/2020</a:t>
            </a:fld>
            <a:endParaRPr lang="es-ES"/>
          </a:p>
        </p:txBody>
      </p:sp>
      <p:sp>
        <p:nvSpPr>
          <p:cNvPr id="6" name="5 Marcador de pie de página"/>
          <p:cNvSpPr>
            <a:spLocks noGrp="1"/>
          </p:cNvSpPr>
          <p:nvPr>
            <p:ph type="ftr" sz="quarter" idx="11"/>
          </p:nvPr>
        </p:nvSpPr>
        <p:spPr>
          <a:xfrm>
            <a:off x="1135856" y="6556248"/>
            <a:ext cx="5143120"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410576" y="6556248"/>
            <a:ext cx="502920" cy="301752"/>
          </a:xfrm>
        </p:spPr>
        <p:txBody>
          <a:bodyPr/>
          <a:lstStyle>
            <a:lvl1pPr>
              <a:defRPr sz="900"/>
            </a:lvl1pPr>
          </a:lstStyle>
          <a:p>
            <a:fld id="{13E8755C-BA90-4AD4-B883-BF018E4B4F7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s-ES" smtClean="0"/>
              <a:t>Haga clic para modificar el estilo de título del patrón</a:t>
            </a:r>
            <a:endParaRPr kumimoji="0" lang="en-US"/>
          </a:p>
        </p:txBody>
      </p:sp>
      <p:sp>
        <p:nvSpPr>
          <p:cNvPr id="3" name="2 Marcador de posición de imagen"/>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s-ES" smtClean="0"/>
              <a:t>Haga clic en el icono para agregar una imagen</a:t>
            </a:r>
            <a:endParaRPr kumimoji="0" lang="en-US" dirty="0"/>
          </a:p>
        </p:txBody>
      </p:sp>
      <p:sp>
        <p:nvSpPr>
          <p:cNvPr id="4" name="3 Marcador de texto"/>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s-ES" smtClean="0"/>
              <a:t>Haga clic para modificar el estilo de texto del patrón</a:t>
            </a:r>
          </a:p>
        </p:txBody>
      </p:sp>
      <p:sp>
        <p:nvSpPr>
          <p:cNvPr id="5" name="4 Marcador de fecha"/>
          <p:cNvSpPr>
            <a:spLocks noGrp="1"/>
          </p:cNvSpPr>
          <p:nvPr>
            <p:ph type="dt" sz="half" idx="10"/>
          </p:nvPr>
        </p:nvSpPr>
        <p:spPr>
          <a:xfrm>
            <a:off x="6108192" y="6556248"/>
            <a:ext cx="2103120" cy="301752"/>
          </a:xfrm>
        </p:spPr>
        <p:txBody>
          <a:bodyPr/>
          <a:lstStyle>
            <a:lvl1pPr>
              <a:defRPr sz="900"/>
            </a:lvl1pPr>
          </a:lstStyle>
          <a:p>
            <a:fld id="{C59C1A90-5AFA-4C48-82FD-827662D7761B}" type="datetimeFigureOut">
              <a:rPr lang="es-ES" smtClean="0"/>
              <a:t>22/09/2020</a:t>
            </a:fld>
            <a:endParaRPr lang="es-ES"/>
          </a:p>
        </p:txBody>
      </p:sp>
      <p:sp>
        <p:nvSpPr>
          <p:cNvPr id="6" name="5 Marcador de pie de página"/>
          <p:cNvSpPr>
            <a:spLocks noGrp="1"/>
          </p:cNvSpPr>
          <p:nvPr>
            <p:ph type="ftr" sz="quarter" idx="11"/>
          </p:nvPr>
        </p:nvSpPr>
        <p:spPr>
          <a:xfrm>
            <a:off x="1170432" y="6557169"/>
            <a:ext cx="4948072" cy="301752"/>
          </a:xfrm>
        </p:spPr>
        <p:txBody>
          <a:bodyPr/>
          <a:lstStyle>
            <a:lvl1pPr>
              <a:defRPr sz="900"/>
            </a:lvl1pPr>
          </a:lstStyle>
          <a:p>
            <a:endParaRPr lang="es-ES"/>
          </a:p>
        </p:txBody>
      </p:sp>
      <p:sp>
        <p:nvSpPr>
          <p:cNvPr id="7" name="6 Marcador de número de diapositiva"/>
          <p:cNvSpPr>
            <a:spLocks noGrp="1"/>
          </p:cNvSpPr>
          <p:nvPr>
            <p:ph type="sldNum" sz="quarter" idx="12"/>
          </p:nvPr>
        </p:nvSpPr>
        <p:spPr>
          <a:xfrm>
            <a:off x="8217192" y="6556248"/>
            <a:ext cx="365760" cy="301752"/>
          </a:xfrm>
        </p:spPr>
        <p:txBody>
          <a:bodyPr/>
          <a:lstStyle>
            <a:lvl1pPr algn="ctr">
              <a:defRPr sz="900"/>
            </a:lvl1pPr>
          </a:lstStyle>
          <a:p>
            <a:fld id="{13E8755C-BA90-4AD4-B883-BF018E4B4F75}" type="slidenum">
              <a:rPr lang="es-ES" smtClean="0"/>
              <a:t>‹Nº›</a:t>
            </a:fld>
            <a:endParaRPr lang="es-E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10 Triángulo rectángulo"/>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7 Conector recto"/>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8 Conector recto"/>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21 Marcador de título"/>
          <p:cNvSpPr>
            <a:spLocks noGrp="1"/>
          </p:cNvSpPr>
          <p:nvPr>
            <p:ph type="title"/>
          </p:nvPr>
        </p:nvSpPr>
        <p:spPr>
          <a:xfrm>
            <a:off x="457200" y="267494"/>
            <a:ext cx="8229600" cy="1399032"/>
          </a:xfrm>
          <a:prstGeom prst="rect">
            <a:avLst/>
          </a:prstGeom>
        </p:spPr>
        <p:txBody>
          <a:bodyPr vert="horz" anchor="ctr">
            <a:normAutofit/>
          </a:bodyPr>
          <a:lstStyle/>
          <a:p>
            <a:r>
              <a:rPr kumimoji="0" lang="es-ES" smtClean="0"/>
              <a:t>Haga clic para modificar el estilo de título del patrón</a:t>
            </a:r>
            <a:endParaRPr kumimoji="0" lang="en-US"/>
          </a:p>
        </p:txBody>
      </p:sp>
      <p:sp>
        <p:nvSpPr>
          <p:cNvPr id="13" name="12 Marcador de texto"/>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14" name="13 Marcador de fecha"/>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C59C1A90-5AFA-4C48-82FD-827662D7761B}" type="datetimeFigureOut">
              <a:rPr lang="es-ES" smtClean="0"/>
              <a:t>22/09/2020</a:t>
            </a:fld>
            <a:endParaRPr lang="es-ES"/>
          </a:p>
        </p:txBody>
      </p:sp>
      <p:sp>
        <p:nvSpPr>
          <p:cNvPr id="3" name="2 Marcador de pie de página"/>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s-ES"/>
          </a:p>
        </p:txBody>
      </p:sp>
      <p:sp>
        <p:nvSpPr>
          <p:cNvPr id="23" name="22 Marcador de número de diapositiva"/>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13E8755C-BA90-4AD4-B883-BF018E4B4F75}"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UNIDAD III: JUSTICIA Y DERECHOS HUMANOS: ¿Cómo Resguardarlos?</a:t>
            </a:r>
            <a:endParaRPr lang="es-ES" dirty="0"/>
          </a:p>
        </p:txBody>
      </p:sp>
      <p:sp>
        <p:nvSpPr>
          <p:cNvPr id="3" name="2 Subtítulo"/>
          <p:cNvSpPr>
            <a:spLocks noGrp="1"/>
          </p:cNvSpPr>
          <p:nvPr>
            <p:ph type="subTitle" idx="1"/>
          </p:nvPr>
        </p:nvSpPr>
        <p:spPr/>
        <p:txBody>
          <a:bodyPr/>
          <a:lstStyle/>
          <a:p>
            <a:r>
              <a:rPr lang="es-ES" dirty="0" smtClean="0"/>
              <a:t>TEMA 1:¿Cómo se protegen los Derechos Humanos. Clase 22 de septiembre 2020 </a:t>
            </a:r>
            <a:endParaRPr lang="es-E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4077072"/>
            <a:ext cx="6840760" cy="2592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97364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¿Cómo se protegen los Derechos Humanos?</a:t>
            </a:r>
            <a:endParaRPr lang="es-ES" dirty="0"/>
          </a:p>
        </p:txBody>
      </p:sp>
      <p:sp>
        <p:nvSpPr>
          <p:cNvPr id="3" name="2 Subtítulo"/>
          <p:cNvSpPr>
            <a:spLocks noGrp="1"/>
          </p:cNvSpPr>
          <p:nvPr>
            <p:ph type="subTitle" idx="1"/>
          </p:nvPr>
        </p:nvSpPr>
        <p:spPr/>
        <p:txBody>
          <a:bodyPr>
            <a:normAutofit lnSpcReduction="10000"/>
          </a:bodyPr>
          <a:lstStyle/>
          <a:p>
            <a:r>
              <a:rPr lang="es-ES" dirty="0" smtClean="0"/>
              <a:t>Obj: Comprender las principales características de los derechos humanos y cómo funciona la justicia en Chile a través del estudio de distintos casos reales</a:t>
            </a:r>
            <a:endParaRPr lang="es-ES" dirty="0"/>
          </a:p>
        </p:txBody>
      </p:sp>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52625" y="4149080"/>
            <a:ext cx="5238750" cy="2448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883645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¿Qué son los Derechos Humanos?</a:t>
            </a:r>
            <a:endParaRPr lang="es-ES" dirty="0"/>
          </a:p>
        </p:txBody>
      </p:sp>
      <p:sp>
        <p:nvSpPr>
          <p:cNvPr id="3" name="2 Subtítulo"/>
          <p:cNvSpPr>
            <a:spLocks noGrp="1"/>
          </p:cNvSpPr>
          <p:nvPr>
            <p:ph type="subTitle" idx="1"/>
          </p:nvPr>
        </p:nvSpPr>
        <p:spPr>
          <a:xfrm>
            <a:off x="540544" y="2250280"/>
            <a:ext cx="8062912" cy="4059040"/>
          </a:xfrm>
        </p:spPr>
        <p:txBody>
          <a:bodyPr>
            <a:normAutofit fontScale="85000" lnSpcReduction="20000"/>
          </a:bodyPr>
          <a:lstStyle/>
          <a:p>
            <a:pPr algn="just"/>
            <a:r>
              <a:rPr lang="es-ES" dirty="0" smtClean="0"/>
              <a:t>Son todas aquellas libertades ,derechos y obligaciones que pertenecen al ser humano por el simple hecho de serlo, Aseguran la legitimidad de una vida digna para todas las personas sin distinción de sexo, raza , religión , idioma, nacionalidad, opinión política, etc. Dentro de las características de los derechos humanos encontramos las siguientes: Son innatos, indivisibles, inviolables, ,irrenunciables</a:t>
            </a:r>
          </a:p>
          <a:p>
            <a:pPr algn="just"/>
            <a:r>
              <a:rPr lang="es-ES" dirty="0" smtClean="0"/>
              <a:t>,deben ser protegidos y respetados, son además permanentes y progresivos e irrevocables. Y lo mas importante son obligatorios.  </a:t>
            </a:r>
          </a:p>
          <a:p>
            <a:pPr algn="just"/>
            <a:endParaRPr lang="es-ES" dirty="0"/>
          </a:p>
        </p:txBody>
      </p:sp>
    </p:spTree>
    <p:extLst>
      <p:ext uri="{BB962C8B-B14F-4D97-AF65-F5344CB8AC3E}">
        <p14:creationId xmlns:p14="http://schemas.microsoft.com/office/powerpoint/2010/main" val="9185085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260648"/>
            <a:ext cx="8496944" cy="49971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4797152"/>
            <a:ext cx="8496944" cy="2060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68241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116632"/>
            <a:ext cx="7315200"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5085184"/>
            <a:ext cx="7315200" cy="16561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57411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dirty="0"/>
          </a:p>
        </p:txBody>
      </p:sp>
      <p:sp>
        <p:nvSpPr>
          <p:cNvPr id="3" name="2 Marcador de texto"/>
          <p:cNvSpPr>
            <a:spLocks noGrp="1"/>
          </p:cNvSpPr>
          <p:nvPr>
            <p:ph type="body" idx="1"/>
          </p:nvPr>
        </p:nvSpPr>
        <p:spPr>
          <a:xfrm flipH="1">
            <a:off x="2051720" y="290732"/>
            <a:ext cx="45719" cy="3017520"/>
          </a:xfrm>
        </p:spPr>
        <p:txBody>
          <a:bodyPr>
            <a:normAutofit fontScale="25000" lnSpcReduction="20000"/>
          </a:bodyPr>
          <a:lstStyle/>
          <a:p>
            <a:endParaRPr lang="es-ES"/>
          </a:p>
        </p:txBody>
      </p:sp>
      <p:sp>
        <p:nvSpPr>
          <p:cNvPr id="4" name="3 Marcador de texto"/>
          <p:cNvSpPr>
            <a:spLocks noGrp="1"/>
          </p:cNvSpPr>
          <p:nvPr>
            <p:ph type="body" sz="half" idx="3"/>
          </p:nvPr>
        </p:nvSpPr>
        <p:spPr/>
        <p:txBody>
          <a:bodyPr/>
          <a:lstStyle/>
          <a:p>
            <a:endParaRPr lang="es-ES"/>
          </a:p>
        </p:txBody>
      </p:sp>
      <p:sp>
        <p:nvSpPr>
          <p:cNvPr id="5" name="4 Marcador de contenido"/>
          <p:cNvSpPr>
            <a:spLocks noGrp="1"/>
          </p:cNvSpPr>
          <p:nvPr>
            <p:ph sz="quarter" idx="2"/>
          </p:nvPr>
        </p:nvSpPr>
        <p:spPr/>
        <p:txBody>
          <a:bodyPr/>
          <a:lstStyle/>
          <a:p>
            <a:r>
              <a:rPr lang="es-ES" dirty="0" smtClean="0"/>
              <a:t>Las sociedades son heterogéneas y cambian permanentemente, aún así  , hay algo que todos tenemos que son los Derechos humanos. Los cuales en el año 1948 en la Declaración Universal de los Derechos se convierten en parte inherente de la raza humana </a:t>
            </a:r>
            <a:endParaRPr lang="es-ES" dirty="0"/>
          </a:p>
        </p:txBody>
      </p:sp>
      <p:sp>
        <p:nvSpPr>
          <p:cNvPr id="6" name="5 Marcador de contenido"/>
          <p:cNvSpPr>
            <a:spLocks noGrp="1"/>
          </p:cNvSpPr>
          <p:nvPr>
            <p:ph sz="quarter" idx="4"/>
          </p:nvPr>
        </p:nvSpPr>
        <p:spPr>
          <a:xfrm>
            <a:off x="2195736" y="3427124"/>
            <a:ext cx="6684494" cy="3017520"/>
          </a:xfrm>
        </p:spPr>
        <p:txBody>
          <a:bodyPr/>
          <a:lstStyle/>
          <a:p>
            <a:r>
              <a:rPr lang="es-ES" dirty="0" smtClean="0"/>
              <a:t>Los derechos humanos hoy se encuentran resguardados a través de los distintos cuerpos Constitucionales o legislaciones de cada país. En nuestro caso se encuentran claramente establecidos en la Constitución Política de 1980 Articulo 19.</a:t>
            </a:r>
            <a:endParaRPr lang="es-E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3" y="260648"/>
            <a:ext cx="1872208" cy="61206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78733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r>
              <a:rPr lang="es-ES" dirty="0" smtClean="0"/>
              <a:t>¿Qué tan Universales son en la práctica los Derechos Humanos? </a:t>
            </a:r>
            <a:endParaRPr lang="es-ES" dirty="0"/>
          </a:p>
        </p:txBody>
      </p:sp>
      <p:sp>
        <p:nvSpPr>
          <p:cNvPr id="3" name="2 Subtítulo"/>
          <p:cNvSpPr>
            <a:spLocks noGrp="1"/>
          </p:cNvSpPr>
          <p:nvPr>
            <p:ph type="subTitle" idx="1"/>
          </p:nvPr>
        </p:nvSpPr>
        <p:spPr/>
        <p:txBody>
          <a:bodyPr>
            <a:normAutofit fontScale="62500" lnSpcReduction="20000"/>
          </a:bodyPr>
          <a:lstStyle/>
          <a:p>
            <a:pPr algn="just"/>
            <a:r>
              <a:rPr lang="es-ES" dirty="0" smtClean="0">
                <a:solidFill>
                  <a:srgbClr val="00B0F0"/>
                </a:solidFill>
              </a:rPr>
              <a:t>Una de las características de los Derechos Humanos es que deben ser reconocidos por sobre cualquier ideología o tendencia política o tendencia política . Esta Condición ha llevado que buena parte del mundo haya ratificado la mayoría de los principales acuerdos de las Naciones Unidas sobre derechos humanos, sin embargo , aun existen excepciones</a:t>
            </a:r>
            <a:endParaRPr lang="es-ES" dirty="0">
              <a:solidFill>
                <a:srgbClr val="00B0F0"/>
              </a:solidFill>
            </a:endParaRPr>
          </a:p>
        </p:txBody>
      </p:sp>
      <p:pic>
        <p:nvPicPr>
          <p:cNvPr id="614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3717032"/>
            <a:ext cx="7200800" cy="31409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1613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LOS DERECHOS HUMANOS SON LOS SIGUIENTES</a:t>
            </a:r>
            <a:endParaRPr lang="es-ES" dirty="0"/>
          </a:p>
        </p:txBody>
      </p:sp>
      <p:sp>
        <p:nvSpPr>
          <p:cNvPr id="3" name="2 Subtítulo"/>
          <p:cNvSpPr>
            <a:spLocks noGrp="1"/>
          </p:cNvSpPr>
          <p:nvPr>
            <p:ph type="subTitle" idx="1"/>
          </p:nvPr>
        </p:nvSpPr>
        <p:spPr/>
        <p:txBody>
          <a:bodyPr/>
          <a:lstStyle/>
          <a:p>
            <a:endParaRPr lang="es-ES"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52" y="2204864"/>
            <a:ext cx="8136904"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38544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REPRESENTACIÓN DE LA SIMBOLOGÍA DEL MAPA</a:t>
            </a:r>
            <a:endParaRPr lang="es-ES" dirty="0"/>
          </a:p>
        </p:txBody>
      </p:sp>
      <p:sp>
        <p:nvSpPr>
          <p:cNvPr id="3" name="2 Marcador de texto"/>
          <p:cNvSpPr>
            <a:spLocks noGrp="1"/>
          </p:cNvSpPr>
          <p:nvPr>
            <p:ph type="body" idx="1"/>
          </p:nvPr>
        </p:nvSpPr>
        <p:spPr>
          <a:xfrm>
            <a:off x="381000" y="1633536"/>
            <a:ext cx="3886200" cy="1363416"/>
          </a:xfrm>
        </p:spPr>
        <p:txBody>
          <a:bodyPr/>
          <a:lstStyle/>
          <a:p>
            <a:r>
              <a:rPr lang="es-ES" dirty="0" smtClean="0"/>
              <a:t>AZUL: 15- 18 TRATADOS</a:t>
            </a:r>
            <a:br>
              <a:rPr lang="es-ES" dirty="0" smtClean="0"/>
            </a:br>
            <a:r>
              <a:rPr lang="es-ES" dirty="0" smtClean="0"/>
              <a:t>CELESTE: 10-14 TRATADOS</a:t>
            </a:r>
            <a:br>
              <a:rPr lang="es-ES" dirty="0" smtClean="0"/>
            </a:br>
            <a:r>
              <a:rPr lang="es-ES" dirty="0" smtClean="0"/>
              <a:t>NARANJO: 5-9 TRATADOS</a:t>
            </a:r>
            <a:br>
              <a:rPr lang="es-ES" dirty="0" smtClean="0"/>
            </a:br>
            <a:r>
              <a:rPr lang="es-ES" dirty="0" err="1" smtClean="0"/>
              <a:t>BURDEO</a:t>
            </a:r>
            <a:r>
              <a:rPr lang="es-ES" dirty="0" smtClean="0"/>
              <a:t>: 0-4 TRATADOS</a:t>
            </a:r>
            <a:endParaRPr lang="es-ES"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24944"/>
            <a:ext cx="8352928"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945753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ío">
  <a:themeElements>
    <a:clrScheme name="Brío">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Brío">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río">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70</TotalTime>
  <Words>323</Words>
  <Application>Microsoft Office PowerPoint</Application>
  <PresentationFormat>Presentación en pantalla (4:3)</PresentationFormat>
  <Paragraphs>14</Paragraphs>
  <Slides>9</Slides>
  <Notes>0</Notes>
  <HiddenSlides>0</HiddenSlides>
  <MMClips>0</MMClips>
  <ScaleCrop>false</ScaleCrop>
  <HeadingPairs>
    <vt:vector size="4" baseType="variant">
      <vt:variant>
        <vt:lpstr>Tema</vt:lpstr>
      </vt:variant>
      <vt:variant>
        <vt:i4>1</vt:i4>
      </vt:variant>
      <vt:variant>
        <vt:lpstr>Títulos de diapositiva</vt:lpstr>
      </vt:variant>
      <vt:variant>
        <vt:i4>9</vt:i4>
      </vt:variant>
    </vt:vector>
  </HeadingPairs>
  <TitlesOfParts>
    <vt:vector size="10" baseType="lpstr">
      <vt:lpstr>Brío</vt:lpstr>
      <vt:lpstr>UNIDAD III: JUSTICIA Y DERECHOS HUMANOS: ¿Cómo Resguardarlos?</vt:lpstr>
      <vt:lpstr>¿Cómo se protegen los Derechos Humanos?</vt:lpstr>
      <vt:lpstr>¿Qué son los Derechos Humanos?</vt:lpstr>
      <vt:lpstr>Presentación de PowerPoint</vt:lpstr>
      <vt:lpstr>Presentación de PowerPoint</vt:lpstr>
      <vt:lpstr>Presentación de PowerPoint</vt:lpstr>
      <vt:lpstr>¿Qué tan Universales son en la práctica los Derechos Humanos? </vt:lpstr>
      <vt:lpstr>LOS DERECHOS HUMANOS SON LOS SIGUIENTES</vt:lpstr>
      <vt:lpstr>REPRESENTACIÓN DE LA SIMBOLOGÍA DEL MAPA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UNIDAD III: JUSTICIA Y DERECHOS HUMANOS: ¿Cómo Resguardarlos?</dc:title>
  <dc:creator>Jacqueline</dc:creator>
  <cp:lastModifiedBy>Jacqueline</cp:lastModifiedBy>
  <cp:revision>7</cp:revision>
  <dcterms:created xsi:type="dcterms:W3CDTF">2020-09-22T16:16:20Z</dcterms:created>
  <dcterms:modified xsi:type="dcterms:W3CDTF">2020-09-22T17:26:31Z</dcterms:modified>
</cp:coreProperties>
</file>